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6" autoAdjust="0"/>
    <p:restoredTop sz="94683" autoAdjust="0"/>
  </p:normalViewPr>
  <p:slideViewPr>
    <p:cSldViewPr>
      <p:cViewPr>
        <p:scale>
          <a:sx n="50" d="100"/>
          <a:sy n="50" d="100"/>
        </p:scale>
        <p:origin x="-1464" y="-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9B10-72DF-4CD8-900E-8E56EB12B3CD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7D23-80F7-49FC-AC1D-755CAED70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9B10-72DF-4CD8-900E-8E56EB12B3CD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7D23-80F7-49FC-AC1D-755CAED70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9B10-72DF-4CD8-900E-8E56EB12B3CD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7D23-80F7-49FC-AC1D-755CAED70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9B10-72DF-4CD8-900E-8E56EB12B3CD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7D23-80F7-49FC-AC1D-755CAED70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9B10-72DF-4CD8-900E-8E56EB12B3CD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7D23-80F7-49FC-AC1D-755CAED70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9B10-72DF-4CD8-900E-8E56EB12B3CD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7D23-80F7-49FC-AC1D-755CAED70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9B10-72DF-4CD8-900E-8E56EB12B3CD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7D23-80F7-49FC-AC1D-755CAED70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9B10-72DF-4CD8-900E-8E56EB12B3CD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7D23-80F7-49FC-AC1D-755CAED70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9B10-72DF-4CD8-900E-8E56EB12B3CD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7D23-80F7-49FC-AC1D-755CAED70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9B10-72DF-4CD8-900E-8E56EB12B3CD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7D23-80F7-49FC-AC1D-755CAED70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9B10-72DF-4CD8-900E-8E56EB12B3CD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907D23-80F7-49FC-AC1D-755CAED70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939B10-72DF-4CD8-900E-8E56EB12B3CD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907D23-80F7-49FC-AC1D-755CAED70F3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zasesamo.com/videos#cathealthsafety/1/7ca9a314-a3c5-4c04-ad77-a4806826a2d8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laits.utexas.edu/spe/beg15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851648" cy="1828800"/>
          </a:xfrm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Georgia" pitchFamily="18" charset="0"/>
              </a:rPr>
              <a:t>¿Los monstruos se cepillan los dientes?</a:t>
            </a:r>
            <a:endParaRPr lang="es-ES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7854696" cy="1752600"/>
          </a:xfrm>
        </p:spPr>
        <p:txBody>
          <a:bodyPr/>
          <a:lstStyle/>
          <a:p>
            <a:pPr algn="l"/>
            <a:r>
              <a:rPr lang="es-ES" dirty="0" smtClean="0">
                <a:hlinkClick r:id="rId3"/>
              </a:rPr>
              <a:t>Plaza Sésamo - </a:t>
            </a:r>
            <a:r>
              <a:rPr lang="es-ES" dirty="0" err="1" smtClean="0">
                <a:hlinkClick r:id="rId3"/>
              </a:rPr>
              <a:t>Dientotes</a:t>
            </a:r>
            <a:r>
              <a:rPr lang="es-ES" dirty="0" smtClean="0">
                <a:hlinkClick r:id="rId3"/>
              </a:rPr>
              <a:t>!</a:t>
            </a:r>
            <a:endParaRPr lang="es-ES" dirty="0"/>
          </a:p>
        </p:txBody>
      </p:sp>
      <p:pic>
        <p:nvPicPr>
          <p:cNvPr id="4" name="Picture 3" descr="monst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81400"/>
            <a:ext cx="3124200" cy="266135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Georgia" pitchFamily="18" charset="0"/>
              </a:rPr>
              <a:t>En el baño usa ….</a:t>
            </a:r>
            <a:endParaRPr lang="es-ES" dirty="0">
              <a:latin typeface="Georgia" pitchFamily="18" charset="0"/>
            </a:endParaRPr>
          </a:p>
        </p:txBody>
      </p:sp>
      <p:pic>
        <p:nvPicPr>
          <p:cNvPr id="4" name="Content Placeholder 3" descr="Hairstyling,_make-up,_manicure_-_Body_-_Picture_Dictionary_-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9800" y="1371600"/>
            <a:ext cx="2743199" cy="2091791"/>
          </a:xfrm>
          <a:ln w="76200">
            <a:solidFill>
              <a:schemeClr val="bg2">
                <a:lumMod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575021" y="4191000"/>
            <a:ext cx="172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s-ES" sz="2400" dirty="0" smtClean="0"/>
              <a:t>navaja</a:t>
            </a:r>
            <a:endParaRPr lang="es-E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7696201" y="3657600"/>
            <a:ext cx="1066801" cy="152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Hairstyling,_make-up,_manicure_-_Body_-_Picture_Dictionary_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429000"/>
            <a:ext cx="4833187" cy="2967859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352800" y="2133600"/>
            <a:ext cx="201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s-ES" sz="2800" dirty="0" smtClean="0"/>
              <a:t>cepillo</a:t>
            </a:r>
            <a:endParaRPr lang="es-E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410200" y="5410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51816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el secador de pelo</a:t>
            </a:r>
            <a:endParaRPr lang="es-E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276600" y="33528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2667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 </a:t>
            </a:r>
            <a:r>
              <a:rPr lang="es-ES" sz="2400" dirty="0" smtClean="0"/>
              <a:t>peine</a:t>
            </a:r>
            <a:endParaRPr lang="es-E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-343694" y="4306094"/>
            <a:ext cx="2362994" cy="1516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s-ES" dirty="0" smtClean="0"/>
              <a:t>También usa ….</a:t>
            </a:r>
            <a:endParaRPr lang="es-ES" dirty="0"/>
          </a:p>
        </p:txBody>
      </p:sp>
      <p:pic>
        <p:nvPicPr>
          <p:cNvPr id="4" name="Content Placeholder 3" descr="shampp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066800"/>
            <a:ext cx="2362200" cy="1942832"/>
          </a:xfrm>
          <a:ln w="7620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 descr="stock-photo-toothbrush-glass-toothpaste-and-mirror-on-blue-tile-119447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267200"/>
            <a:ext cx="2057400" cy="2337955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pic>
        <p:nvPicPr>
          <p:cNvPr id="6" name="Picture 5" descr="Iso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8416" y="838200"/>
            <a:ext cx="1776984" cy="2369312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pic>
        <p:nvPicPr>
          <p:cNvPr id="7" name="Picture 6" descr="lo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3810000"/>
            <a:ext cx="2844800" cy="1890955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pic>
        <p:nvPicPr>
          <p:cNvPr id="8" name="Picture 7" descr="T3DN7BCAX62SMFCAWZEEE3CAATSJA4CATC8OW2CAVU4Q2GCAMMPYOKCAT66YSVCAQ7EARFCA8T1XE2CAFINMPFCAZJLRKICAJ00UDKCARWDG0NCdeoderan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990600"/>
            <a:ext cx="1905000" cy="2863893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9600" y="3276600"/>
            <a:ext cx="1246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 </a:t>
            </a:r>
            <a:r>
              <a:rPr lang="es-ES" dirty="0" smtClean="0"/>
              <a:t>champú</a:t>
            </a:r>
            <a:endParaRPr lang="es-E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1371600" y="2971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49874" y="4876800"/>
            <a:ext cx="253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cepillo de dientes</a:t>
            </a:r>
            <a:endParaRPr lang="es-E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762000" y="4724400"/>
            <a:ext cx="2133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3682" y="5867400"/>
            <a:ext cx="267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s-ES" dirty="0" smtClean="0"/>
              <a:t>pasta de dientes</a:t>
            </a:r>
            <a:endParaRPr lang="es-E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990600" y="59436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91200" y="2514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s-ES" dirty="0" smtClean="0"/>
              <a:t>jabón</a:t>
            </a:r>
            <a:endParaRPr lang="es-ES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6515100" y="15621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0" y="3962400"/>
            <a:ext cx="203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s-ES" dirty="0" smtClean="0"/>
              <a:t>desodorante</a:t>
            </a:r>
            <a:endParaRPr lang="es-E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4191000" y="35052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00" y="6248400"/>
            <a:ext cx="110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s-ES" dirty="0" smtClean="0"/>
              <a:t>loción</a:t>
            </a:r>
            <a:endParaRPr lang="es-ES" dirty="0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7086600" y="52578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7" grpId="0"/>
      <p:bldP spid="20" grpId="0"/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47344"/>
            <a:ext cx="8229600" cy="2066544"/>
          </a:xfrm>
        </p:spPr>
        <p:txBody>
          <a:bodyPr/>
          <a:lstStyle/>
          <a:p>
            <a:r>
              <a:rPr lang="es-ES" dirty="0" smtClean="0">
                <a:latin typeface="Georgia" pitchFamily="18" charset="0"/>
              </a:rPr>
              <a:t>Tito no usa…</a:t>
            </a:r>
            <a:endParaRPr lang="es-ES" dirty="0">
              <a:latin typeface="Georgia" pitchFamily="18" charset="0"/>
            </a:endParaRPr>
          </a:p>
        </p:txBody>
      </p:sp>
      <p:pic>
        <p:nvPicPr>
          <p:cNvPr id="4" name="Content Placeholder 3" descr="pefu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3657600" cy="3276600"/>
          </a:xfrm>
          <a:ln w="76200">
            <a:solidFill>
              <a:schemeClr val="bg2">
                <a:lumMod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5862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 perfume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196532" y="4925867"/>
            <a:ext cx="1219200" cy="654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 descr="make 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066800"/>
            <a:ext cx="2438400" cy="3153664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86400" y="4419600"/>
            <a:ext cx="3505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Tito no usa el maquillaje.</a:t>
            </a:r>
            <a:endParaRPr lang="es-E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77530" y="5029200"/>
            <a:ext cx="4757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Los chicos no quieren maquillarse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752600"/>
                <a:gridCol w="1295400"/>
                <a:gridCol w="1524000"/>
              </a:tblGrid>
              <a:tr h="1714500"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el</a:t>
                      </a:r>
                      <a:r>
                        <a:rPr lang="es-ES_tradnl" sz="2000" b="1" baseline="0" dirty="0" smtClean="0">
                          <a:solidFill>
                            <a:srgbClr val="000000"/>
                          </a:solidFill>
                        </a:rPr>
                        <a:t> maquillaje 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Ella</a:t>
                      </a:r>
                      <a:r>
                        <a:rPr lang="es-ES_tradnl" sz="2000" b="1" baseline="0" dirty="0" smtClean="0">
                          <a:solidFill>
                            <a:srgbClr val="000000"/>
                          </a:solidFill>
                        </a:rPr>
                        <a:t> se levanta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la colonia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el</a:t>
                      </a:r>
                      <a:r>
                        <a:rPr lang="es-ES_tradnl" sz="2000" b="1" baseline="0" dirty="0" smtClean="0">
                          <a:solidFill>
                            <a:srgbClr val="000000"/>
                          </a:solidFill>
                        </a:rPr>
                        <a:t> despertador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Me</a:t>
                      </a:r>
                      <a:r>
                        <a:rPr lang="es-ES_tradnl" sz="2000" b="1" baseline="0" dirty="0" smtClean="0">
                          <a:solidFill>
                            <a:srgbClr val="000000"/>
                          </a:solidFill>
                        </a:rPr>
                        <a:t> pongo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el peine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la</a:t>
                      </a:r>
                      <a:r>
                        <a:rPr lang="es-ES_tradnl" sz="2000" b="1" baseline="0" dirty="0" smtClean="0">
                          <a:solidFill>
                            <a:srgbClr val="000000"/>
                          </a:solidFill>
                        </a:rPr>
                        <a:t> toalla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Nosotros nos</a:t>
                      </a:r>
                      <a:r>
                        <a:rPr lang="es-ES_tradnl" sz="2000" b="1" baseline="0" dirty="0" smtClean="0">
                          <a:solidFill>
                            <a:srgbClr val="000000"/>
                          </a:solidFill>
                        </a:rPr>
                        <a:t> dormimos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Ellos se despiertan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la</a:t>
                      </a:r>
                      <a:r>
                        <a:rPr lang="es-ES_tradnl" sz="2000" b="1" baseline="0" dirty="0" smtClean="0">
                          <a:solidFill>
                            <a:srgbClr val="000000"/>
                          </a:solidFill>
                        </a:rPr>
                        <a:t> pasta dental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Por la noche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Me</a:t>
                      </a:r>
                      <a:r>
                        <a:rPr lang="es-ES_tradnl" sz="2000" b="1" baseline="0" dirty="0" smtClean="0">
                          <a:solidFill>
                            <a:srgbClr val="000000"/>
                          </a:solidFill>
                        </a:rPr>
                        <a:t> quito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las pantuflas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Me acuesto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el</a:t>
                      </a:r>
                      <a:r>
                        <a:rPr lang="es-ES_tradnl" sz="2000" b="1" baseline="0" dirty="0" smtClean="0">
                          <a:solidFill>
                            <a:srgbClr val="000000"/>
                          </a:solidFill>
                        </a:rPr>
                        <a:t> jabón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Ella se ducha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el</a:t>
                      </a:r>
                      <a:r>
                        <a:rPr lang="es-ES_tradnl" sz="2000" b="1" baseline="0" dirty="0" smtClean="0">
                          <a:solidFill>
                            <a:srgbClr val="000000"/>
                          </a:solidFill>
                        </a:rPr>
                        <a:t> lavabo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el</a:t>
                      </a:r>
                      <a:r>
                        <a:rPr lang="es-ES_tradnl" sz="2000" b="1" baseline="0" dirty="0" smtClean="0">
                          <a:solidFill>
                            <a:srgbClr val="000000"/>
                          </a:solidFill>
                        </a:rPr>
                        <a:t> espejo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Me seco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Me cepillo los dientes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el</a:t>
                      </a:r>
                      <a:r>
                        <a:rPr lang="es-ES_tradnl" sz="2000" b="1" baseline="0" dirty="0" smtClean="0">
                          <a:solidFill>
                            <a:srgbClr val="000000"/>
                          </a:solidFill>
                        </a:rPr>
                        <a:t> desodorante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Nosotros nos preparamos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el champú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1" dirty="0" smtClean="0">
                          <a:solidFill>
                            <a:srgbClr val="000000"/>
                          </a:solidFill>
                        </a:rPr>
                        <a:t>la</a:t>
                      </a:r>
                      <a:r>
                        <a:rPr lang="es-ES_tradnl" sz="2000" b="1" baseline="0" dirty="0" smtClean="0">
                          <a:solidFill>
                            <a:srgbClr val="000000"/>
                          </a:solidFill>
                        </a:rPr>
                        <a:t> loción </a:t>
                      </a:r>
                      <a:endParaRPr lang="es-ES_tradnl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r>
              <a:rPr lang="en-US" dirty="0" smtClean="0"/>
              <a:t>Listening 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6553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¡Escuchemos!</a:t>
            </a:r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Leonardo G.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905000"/>
            <a:ext cx="5562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What time does he get up in the morning?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What is the first thing he does after waking up?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What does he do right before leaving for work?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Name one of his jobs.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What time does he eat in the afternoon?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What is the last thing he mentions doing in the evening?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6" name="Picture 5" descr="BVZ7KACAZ0GK3TCAN7KWFNCASA5V5OCA57PYA8CAK4MKEJCA76HB7SCAYG01OWCA860SGUCA4B1Y2ECA4SD7RDCAA8VR5ICAP67KWVCAIH0KHACABNWSFJCAN5X6FCCATEGRHFCA86MWMNCA258K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667000"/>
            <a:ext cx="2667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Actividad de Escribir.	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Escribe 10 oraciones sobre tu rutina diaria.</a:t>
            </a:r>
          </a:p>
          <a:p>
            <a:pPr lvl="1"/>
            <a:r>
              <a:rPr lang="es-ES_tradnl" dirty="0" smtClean="0"/>
              <a:t>¿Qué haces por la mañana, tarde, y noche? </a:t>
            </a:r>
          </a:p>
          <a:p>
            <a:pPr lvl="1"/>
            <a:r>
              <a:rPr lang="es-ES_tradnl" dirty="0" smtClean="0"/>
              <a:t>Usa una oración con antes o después de + infinitivo.</a:t>
            </a:r>
          </a:p>
          <a:p>
            <a:pPr lvl="1"/>
            <a:r>
              <a:rPr lang="es-ES_tradnl" dirty="0" smtClean="0"/>
              <a:t>Usa vocabulario extra para detalles y verbos reflexivos.</a:t>
            </a:r>
          </a:p>
          <a:p>
            <a:pPr lvl="1"/>
            <a:r>
              <a:rPr lang="es-ES_tradnl" smtClean="0"/>
              <a:t>¿Dónde </a:t>
            </a:r>
            <a:r>
              <a:rPr lang="es-ES_tradnl" dirty="0" smtClean="0"/>
              <a:t>haces las cosas en tu rutina?</a:t>
            </a:r>
          </a:p>
          <a:p>
            <a:pPr lvl="1"/>
            <a:r>
              <a:rPr lang="es-ES_tradnl" dirty="0" smtClean="0"/>
              <a:t>¿Con que frecuencia haces las actividades en tu rutina?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8229600" cy="146608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Georgia" pitchFamily="18" charset="0"/>
              </a:rPr>
              <a:t>Por la mañana para prepararse para ir al colegio Tito necesita….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3124200" cy="609600"/>
          </a:xfrm>
        </p:spPr>
        <p:txBody>
          <a:bodyPr>
            <a:noAutofit/>
          </a:bodyPr>
          <a:lstStyle/>
          <a:p>
            <a:r>
              <a:rPr lang="es-ES" sz="3600" dirty="0" smtClean="0"/>
              <a:t>despertarse</a:t>
            </a:r>
          </a:p>
        </p:txBody>
      </p:sp>
      <p:pic>
        <p:nvPicPr>
          <p:cNvPr id="4" name="Picture 3" descr="desperta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847088"/>
            <a:ext cx="2362200" cy="2267712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 descr="get 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495800"/>
            <a:ext cx="1981200" cy="2123769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 flipH="1">
            <a:off x="1295400" y="3276600"/>
            <a:ext cx="213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El despertador</a:t>
            </a:r>
            <a:endParaRPr lang="es-E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95600" y="2438400"/>
            <a:ext cx="1295400" cy="916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5486400"/>
            <a:ext cx="32766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levantarse 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56488"/>
          </a:xfrm>
        </p:spPr>
        <p:txBody>
          <a:bodyPr/>
          <a:lstStyle/>
          <a:p>
            <a:r>
              <a:rPr lang="es-ES" dirty="0" smtClean="0">
                <a:latin typeface="Georgia" pitchFamily="18" charset="0"/>
              </a:rPr>
              <a:t>Después, tiene que …..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305800" cy="762000"/>
          </a:xfrm>
        </p:spPr>
        <p:txBody>
          <a:bodyPr/>
          <a:lstStyle/>
          <a:p>
            <a:r>
              <a:rPr lang="es-ES" dirty="0" smtClean="0"/>
              <a:t>lavarse la cara   </a:t>
            </a:r>
          </a:p>
        </p:txBody>
      </p:sp>
      <p:pic>
        <p:nvPicPr>
          <p:cNvPr id="4" name="Picture 3" descr="washing f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143000"/>
            <a:ext cx="2172771" cy="1803400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 descr="beard_grooming_beard_shaving_irri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2819400"/>
            <a:ext cx="1790700" cy="1790700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pic>
        <p:nvPicPr>
          <p:cNvPr id="6" name="Picture 5" descr="man_combing_hair_492YAN00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6250" y="4572000"/>
            <a:ext cx="1911350" cy="2133600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371647" y="3886200"/>
            <a:ext cx="86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pelo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286500" y="43815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3200400"/>
            <a:ext cx="8305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S" sz="2600" dirty="0" smtClean="0"/>
              <a:t>afeitarse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5486400"/>
            <a:ext cx="8305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S" sz="2600" dirty="0" smtClean="0"/>
              <a:t>y peinarse 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s-ES" dirty="0" smtClean="0">
                <a:latin typeface="Georgia" pitchFamily="18" charset="0"/>
              </a:rPr>
              <a:t>Más tarde va a…..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352800"/>
            <a:ext cx="4343400" cy="243840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sz="3200" dirty="0" smtClean="0"/>
              <a:t>(va a ponerse los pantalones , una camisa y los zapatos)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Picture 3" descr="dressi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104900"/>
            <a:ext cx="3048000" cy="1943100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 descr="pants and sho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800475"/>
            <a:ext cx="1617070" cy="2295525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" y="15240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s-ES" sz="4400" dirty="0" smtClean="0"/>
              <a:t> vestirse</a:t>
            </a:r>
            <a:r>
              <a:rPr lang="es-E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Georgia" pitchFamily="18" charset="0"/>
              </a:rPr>
              <a:t>Ahora Tito desayuna y va al colegio.</a:t>
            </a:r>
            <a:endParaRPr lang="es-ES" dirty="0">
              <a:latin typeface="Georgia" pitchFamily="18" charset="0"/>
            </a:endParaRPr>
          </a:p>
        </p:txBody>
      </p:sp>
      <p:pic>
        <p:nvPicPr>
          <p:cNvPr id="4" name="Content Placeholder 3" descr="breakfast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981200"/>
            <a:ext cx="2857500" cy="2362200"/>
          </a:xfrm>
          <a:ln w="76200">
            <a:solidFill>
              <a:schemeClr val="bg2">
                <a:lumMod val="25000"/>
              </a:schemeClr>
            </a:solidFill>
          </a:ln>
        </p:spPr>
      </p:pic>
      <p:pic>
        <p:nvPicPr>
          <p:cNvPr id="6" name="Picture 5" descr="16019698-3d-kids-going-to-school-by-bus--isolated-over-a-white-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657600"/>
            <a:ext cx="2839805" cy="2590800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200400" y="2667000"/>
            <a:ext cx="23622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</a:t>
            </a:r>
            <a:r>
              <a:rPr lang="es-ES" dirty="0" smtClean="0">
                <a:latin typeface="Georgia" pitchFamily="18" charset="0"/>
              </a:rPr>
              <a:t>¿Qué  hace Tito por la noche antes de acostarse?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Primero tiene que quitarse la ropa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y ducharse  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4" name="Picture 3" descr="und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371600"/>
            <a:ext cx="1981200" cy="2971800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 descr="K367RDCA8O6M5GCA0RDV69CAKZ210CCAI70YMMCADKR2PKCAXFC25NCA6OMJX1CALH4262CA2NKSIMCshowe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3352800"/>
            <a:ext cx="2438400" cy="2663798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Georgia" pitchFamily="18" charset="0"/>
              </a:rPr>
              <a:t>Ahora necesita…</a:t>
            </a:r>
            <a:endParaRPr lang="es-E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0"/>
            <a:ext cx="3581400" cy="304800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1100" dirty="0" smtClean="0"/>
          </a:p>
          <a:p>
            <a:r>
              <a:rPr lang="es-ES" sz="3600" dirty="0" smtClean="0">
                <a:latin typeface="Georgia" pitchFamily="18" charset="0"/>
              </a:rPr>
              <a:t>ponerse  el piyama</a:t>
            </a:r>
          </a:p>
        </p:txBody>
      </p:sp>
      <p:pic>
        <p:nvPicPr>
          <p:cNvPr id="4" name="Picture 3" descr="HP0EYPCAF0A33MCAHIR7Z8CAYUNOI0CAD3F3DRCAQDI0ALCAMHEB8FCAT1HONTCABGDIHJCA3NE32JCAEBU0XSCAIOA kids drying o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914400"/>
            <a:ext cx="2743200" cy="1524000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 descr="going to b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6850" y="4876800"/>
            <a:ext cx="3333750" cy="1676400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pic>
        <p:nvPicPr>
          <p:cNvPr id="6" name="Picture 5" descr="ETJONDCAWKUWU2CAPUENGECAKC0PNVCAB1GVH9CAJO8OAOCA20UV8ACAON5U8NCASO7NLECA4SNYWGCAMZZ6BTCAQV0VV8CALANFQ3CAMRR7N3CAA02LA3 pijam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2971800"/>
            <a:ext cx="1905000" cy="1428750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1371600"/>
            <a:ext cx="361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s-ES" sz="3600" dirty="0" smtClean="0">
                <a:latin typeface="Georgia" pitchFamily="18" charset="0"/>
              </a:rPr>
              <a:t> secarse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638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s-ES" sz="3600" dirty="0" smtClean="0">
                <a:latin typeface="Georgia" pitchFamily="18" charset="0"/>
              </a:rPr>
              <a:t> acostarse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Georgia" pitchFamily="18" charset="0"/>
              </a:rPr>
              <a:t>Y finalmente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Dormirse</a:t>
            </a:r>
            <a:endParaRPr lang="es-ES" dirty="0"/>
          </a:p>
        </p:txBody>
      </p:sp>
      <p:pic>
        <p:nvPicPr>
          <p:cNvPr id="4" name="Picture 3" descr="kids-asleep-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286000"/>
            <a:ext cx="4191000" cy="2828925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Georgia" pitchFamily="18" charset="0"/>
              </a:rPr>
              <a:t>En el cuarto de baño tenemos…</a:t>
            </a:r>
            <a:endParaRPr lang="es-ES" dirty="0">
              <a:latin typeface="Georgia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236668" y="2760654"/>
            <a:ext cx="545068" cy="29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057400" y="2667000"/>
            <a:ext cx="21336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105400" y="3200400"/>
            <a:ext cx="2209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7658100" y="25527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3400" y="21336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8" name="Content Placeholder 27" descr="5972139-cozy-bathroom-carbathr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8809037" cy="4302657"/>
          </a:xfrm>
        </p:spPr>
      </p:pic>
      <p:sp>
        <p:nvSpPr>
          <p:cNvPr id="29" name="TextBox 28"/>
          <p:cNvSpPr txBox="1"/>
          <p:nvPr/>
        </p:nvSpPr>
        <p:spPr>
          <a:xfrm>
            <a:off x="0" y="5867400"/>
            <a:ext cx="162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s-ES" sz="2400" dirty="0" smtClean="0"/>
              <a:t>toalla</a:t>
            </a:r>
            <a:endParaRPr lang="es-ES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381000" y="4800600"/>
            <a:ext cx="1600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0" y="6172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 </a:t>
            </a:r>
            <a:r>
              <a:rPr lang="es-ES" sz="2400" dirty="0" smtClean="0"/>
              <a:t>espejo</a:t>
            </a:r>
            <a:endParaRPr lang="es-ES" sz="2400" dirty="0"/>
          </a:p>
        </p:txBody>
      </p:sp>
      <p:cxnSp>
        <p:nvCxnSpPr>
          <p:cNvPr id="35" name="Straight Arrow Connector 34"/>
          <p:cNvCxnSpPr>
            <a:stCxn id="33" idx="0"/>
          </p:cNvCxnSpPr>
          <p:nvPr/>
        </p:nvCxnSpPr>
        <p:spPr>
          <a:xfrm rot="16200000" flipV="1">
            <a:off x="0" y="3962400"/>
            <a:ext cx="3352798" cy="10668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00" y="5791200"/>
            <a:ext cx="291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 </a:t>
            </a:r>
            <a:r>
              <a:rPr lang="es-ES" sz="2400" dirty="0" smtClean="0"/>
              <a:t>lavabo/lavamanos</a:t>
            </a:r>
            <a:endParaRPr lang="es-ES" sz="2400" dirty="0"/>
          </a:p>
        </p:txBody>
      </p:sp>
      <p:cxnSp>
        <p:nvCxnSpPr>
          <p:cNvPr id="39" name="Straight Arrow Connector 38"/>
          <p:cNvCxnSpPr/>
          <p:nvPr/>
        </p:nvCxnSpPr>
        <p:spPr>
          <a:xfrm rot="16200000" flipV="1">
            <a:off x="1714500" y="4076700"/>
            <a:ext cx="2057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67400" y="6396335"/>
            <a:ext cx="148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s-ES" sz="2400" dirty="0" smtClean="0"/>
              <a:t>bañera</a:t>
            </a:r>
            <a:endParaRPr lang="es-E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 rot="16200000" flipV="1">
            <a:off x="5067300" y="5067300"/>
            <a:ext cx="2133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91400" y="5943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s-ES" sz="2400" dirty="0" smtClean="0"/>
              <a:t>ducha</a:t>
            </a:r>
            <a:endParaRPr lang="es-ES" sz="2400" dirty="0"/>
          </a:p>
        </p:txBody>
      </p:sp>
      <p:cxnSp>
        <p:nvCxnSpPr>
          <p:cNvPr id="46" name="Straight Arrow Connector 45"/>
          <p:cNvCxnSpPr>
            <a:stCxn id="44" idx="0"/>
          </p:cNvCxnSpPr>
          <p:nvPr/>
        </p:nvCxnSpPr>
        <p:spPr>
          <a:xfrm rot="5400000" flipH="1" flipV="1">
            <a:off x="6457950" y="4248150"/>
            <a:ext cx="33528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3" grpId="0"/>
      <p:bldP spid="37" grpId="0"/>
      <p:bldP spid="40" grpId="0"/>
      <p:bldP spid="4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362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¿Los monstruos se cepillan los dientes?</vt:lpstr>
      <vt:lpstr>Por la mañana para prepararse para ir al colegio Tito necesita….</vt:lpstr>
      <vt:lpstr>Después, tiene que …..</vt:lpstr>
      <vt:lpstr>Más tarde va a…..</vt:lpstr>
      <vt:lpstr>Ahora Tito desayuna y va al colegio.</vt:lpstr>
      <vt:lpstr> ¿Qué  hace Tito por la noche antes de acostarse?</vt:lpstr>
      <vt:lpstr>Ahora necesita…</vt:lpstr>
      <vt:lpstr>Y finalmente </vt:lpstr>
      <vt:lpstr>En el cuarto de baño tenemos…</vt:lpstr>
      <vt:lpstr>En el baño usa ….</vt:lpstr>
      <vt:lpstr>También usa ….</vt:lpstr>
      <vt:lpstr>Tito no usa…</vt:lpstr>
      <vt:lpstr>Slide 13</vt:lpstr>
      <vt:lpstr>Listening Comprehension</vt:lpstr>
      <vt:lpstr>Actividad de Escribir. 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Rutina Diaria de Tito</dc:title>
  <dc:creator>susan milkey</dc:creator>
  <cp:lastModifiedBy>beth.linkston</cp:lastModifiedBy>
  <cp:revision>73</cp:revision>
  <dcterms:created xsi:type="dcterms:W3CDTF">2015-02-09T02:41:50Z</dcterms:created>
  <dcterms:modified xsi:type="dcterms:W3CDTF">2015-02-10T15:42:12Z</dcterms:modified>
</cp:coreProperties>
</file>